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3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30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59D184-F705-A28E-5D11-E5502DC21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297A55-7BB8-877A-1198-9A191F112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74DBA2-6633-AC04-A204-E918A177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4A0B7D-EDCF-D1BC-9A8C-53AA75343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652DB5-D033-12B7-2E4F-7FE8A205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425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F8E0C0-9982-7281-31B8-F1E139495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F54D34-9544-626A-6779-2E36314C0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EF1B5E-4EED-7A4F-7EC0-20CD0D6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CE0D67-D989-D34C-B600-0E3A90B9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DCF167-1471-2DE9-4419-14B7EB7CD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335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434F0DA-C97B-5F7E-3D68-A18BA8965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D560370-C3F2-A63A-053A-2CBDAA1C7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B69AD1-6F2A-F35A-A14E-78D85FCA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556F2C-13FC-3699-7CEC-3C870B3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FA9276-BC5C-4F22-32A0-2E96D1FE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08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D161ED-1BF7-4607-F95E-12E4BDD61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7236D6-D959-17D9-C57A-B91345178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9F5D9B-9BA9-7C1D-6E05-6B9BE29C7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B0588E-41E7-178B-90D8-EB9F7C924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FDEE8A-3996-41E7-A211-97109DC0B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153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58F0BB-4C53-C450-45CE-B5E1BC99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AB642A-9353-2752-B675-2C799E326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D76A72-C549-5801-A0CD-177EA150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00623F-1BE3-3C12-1CFC-6AE22BD11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6F7DFE-6EB0-D34E-9B80-4114BC9A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77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861BFA-6370-D35D-24FD-FC8290E7E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5051CE-39CE-B96D-6087-43A1D6842D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A94A954-9FA4-8F08-D54C-569F279A7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BC79E3-D58D-17A3-7B41-4AD648B5E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7CE8FF-DB68-28F3-7FE4-6C035DB23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DAA65B-EC85-7180-922D-0AAEA93C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486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AF27AA-D016-3C32-E53D-868FCB3D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170462-8B56-5E50-C333-9B301B68E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7C0B46-50E4-DE42-9963-377AE6701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2DB4FCA-6BB8-C46A-A7D1-CFA25DC2E6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3FC28D8-573B-3147-8F1E-3325EF8E5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526B59C-ED8D-C707-D2A7-C0544AE7C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ABFF8CF-71FD-5F4D-7BF3-B836CB95A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F6D0D58-6070-4699-68D2-0FFEE0F42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71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36E638-41A6-70F0-D7CD-5552732BD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495FA28-56C6-65E9-1A16-5EC0AC7E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A32C5E-0AEC-1DF2-830A-F2C0F52B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9B8266A-6BB5-56DD-7D3B-E79136DF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53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A701F95-3067-9B7E-C58B-8EA95512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B147380-882B-4B8E-E507-36FC6F40A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CF0B35-B979-C06C-32A7-A645A6EC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20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6FAB7B-0C0A-EFE4-FDF1-8D1D9D1CB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BD37AD-BC1C-6096-FA1C-80F7A1854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D311F5F-AB24-ABE1-B7B1-E9FFE28B4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9D085F-525C-6EB7-B669-144A84E9A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6B4D84C-DE42-7B09-D7BF-C4D513FE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2E68A4-C895-0BC5-6734-085F2235E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22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6FE282-129C-A497-B094-18E436C2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9D483D8-E7CD-5FD5-BFB9-233F75A408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24EF853-CFC1-C7BB-79EE-0F6D69326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F2B4B7-F81E-3692-0DE8-47150B06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F04202-D4F8-8D82-86EA-C65EB8EAC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76ABDE-9C38-64DC-AE45-3033DE21F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24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3D77DA8-CBA1-D1A8-8636-A463448B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107DCD6-D73B-BB00-A53E-2E840A39B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68ADE8-76A0-3F3E-0D91-5114EF3A1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5D61BD-E602-4B65-B193-1182368D733F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344964-7DED-44B0-D8D7-539912DB5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3C09AD-9F4A-40C6-8C8F-814C6C51B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A188C7-2F4D-4C23-AE69-E6E430F4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93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2EEA3E7-4E4E-3AC6-C5DC-A4E02DB614A8}"/>
              </a:ext>
            </a:extLst>
          </p:cNvPr>
          <p:cNvSpPr/>
          <p:nvPr/>
        </p:nvSpPr>
        <p:spPr>
          <a:xfrm>
            <a:off x="0" y="0"/>
            <a:ext cx="12192000" cy="735291"/>
          </a:xfrm>
          <a:prstGeom prst="rect">
            <a:avLst/>
          </a:prstGeom>
          <a:solidFill>
            <a:srgbClr val="0D351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565844-B966-538D-A40B-A45424524A36}"/>
              </a:ext>
            </a:extLst>
          </p:cNvPr>
          <p:cNvSpPr txBox="1"/>
          <p:nvPr/>
        </p:nvSpPr>
        <p:spPr>
          <a:xfrm>
            <a:off x="94268" y="13702"/>
            <a:ext cx="1096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P01</a:t>
            </a:r>
            <a:endParaRPr kumimoji="1" lang="ja-JP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42D86E-B629-CC50-EE87-887C15809969}"/>
              </a:ext>
            </a:extLst>
          </p:cNvPr>
          <p:cNvSpPr txBox="1"/>
          <p:nvPr/>
        </p:nvSpPr>
        <p:spPr>
          <a:xfrm>
            <a:off x="1461154" y="13702"/>
            <a:ext cx="822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  <a:endParaRPr kumimoji="1" lang="ja-JP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799E88-2733-EE92-1715-4542B1F526A0}"/>
              </a:ext>
            </a:extLst>
          </p:cNvPr>
          <p:cNvSpPr txBox="1"/>
          <p:nvPr/>
        </p:nvSpPr>
        <p:spPr>
          <a:xfrm>
            <a:off x="1461154" y="420663"/>
            <a:ext cx="10636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Author1</a:t>
            </a:r>
            <a:r>
              <a:rPr kumimoji="1" lang="en-US" altLang="ja-JP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altLang="ja-JP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Author2</a:t>
            </a:r>
            <a:r>
              <a:rPr kumimoji="1" lang="en-US" altLang="ja-JP" sz="1400" b="1" u="sng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Author3</a:t>
            </a:r>
            <a:r>
              <a:rPr kumimoji="1" lang="en-US" altLang="ja-JP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Auther</a:t>
            </a:r>
            <a:r>
              <a:rPr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ja-JP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ja-JP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Univ. of AAA, </a:t>
            </a:r>
            <a:r>
              <a:rPr lang="en-US" altLang="ja-JP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BBB Institute (underline at the presenter’s name)</a:t>
            </a:r>
            <a:endParaRPr kumimoji="1" lang="ja-JP" alt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AB7CBF-44BB-09EB-922B-7ED1978E41A0}"/>
              </a:ext>
            </a:extLst>
          </p:cNvPr>
          <p:cNvSpPr txBox="1"/>
          <p:nvPr/>
        </p:nvSpPr>
        <p:spPr>
          <a:xfrm>
            <a:off x="642655" y="1155954"/>
            <a:ext cx="114550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Poster ID</a:t>
            </a:r>
            <a:br>
              <a:rPr lang="en-US" altLang="ja-JP" dirty="0"/>
            </a:br>
            <a:r>
              <a:rPr lang="en-US" altLang="ja-JP" dirty="0"/>
              <a:t>Please place the Poster ID (e.g., </a:t>
            </a:r>
            <a:r>
              <a:rPr lang="en-US" altLang="ja-JP" b="1" dirty="0"/>
              <a:t>P01</a:t>
            </a:r>
            <a:r>
              <a:rPr lang="en-US" altLang="ja-JP" dirty="0"/>
              <a:t>) in the upper-left corner of the poster.</a:t>
            </a:r>
            <a:br>
              <a:rPr lang="en-US" altLang="ja-JP" dirty="0"/>
            </a:br>
            <a:r>
              <a:rPr lang="en-US" altLang="ja-JP" dirty="0"/>
              <a:t>The Poster ID will be provided separately.</a:t>
            </a:r>
          </a:p>
          <a:p>
            <a:r>
              <a:rPr lang="en-US" altLang="ja-JP" b="1" dirty="0"/>
              <a:t>Presentation Title</a:t>
            </a:r>
            <a:br>
              <a:rPr lang="en-US" altLang="ja-JP" dirty="0"/>
            </a:br>
            <a:r>
              <a:rPr lang="en-US" altLang="ja-JP" dirty="0"/>
              <a:t>Please use initial capitals for the presentation title. You may use different font sizes as appropriate.</a:t>
            </a:r>
          </a:p>
          <a:p>
            <a:r>
              <a:rPr lang="en-US" altLang="ja-JP" b="1" dirty="0"/>
              <a:t>Authors and Affiliations</a:t>
            </a:r>
            <a:br>
              <a:rPr lang="en-US" altLang="ja-JP" dirty="0"/>
            </a:br>
            <a:r>
              <a:rPr lang="en-US" altLang="ja-JP" dirty="0"/>
              <a:t>Please include the authors’ names and affiliations.</a:t>
            </a:r>
          </a:p>
          <a:p>
            <a:r>
              <a:rPr lang="en-US" altLang="ja-JP" dirty="0"/>
              <a:t>If there are too many authors to fit on the slide</a:t>
            </a:r>
            <a:r>
              <a:rPr lang="ja-JP" altLang="en-US" dirty="0"/>
              <a:t> </a:t>
            </a:r>
            <a:r>
              <a:rPr lang="en-US" altLang="ja-JP" dirty="0"/>
              <a:t>form, please list only the main authors, followed by </a:t>
            </a:r>
            <a:r>
              <a:rPr lang="en-US" altLang="ja-JP" b="1" dirty="0"/>
              <a:t>“et al.”</a:t>
            </a:r>
            <a:endParaRPr lang="en-US" altLang="ja-JP" dirty="0"/>
          </a:p>
          <a:p>
            <a:r>
              <a:rPr lang="en-US" altLang="ja-JP" dirty="0"/>
              <a:t>If there are too many affiliations to fit on the poster, please abbreviate them and/or list only the main affiliations. You may use different font sizes as appropriate.</a:t>
            </a:r>
          </a:p>
          <a:p>
            <a:r>
              <a:rPr lang="en-US" altLang="ja-JP" dirty="0"/>
              <a:t>Please </a:t>
            </a:r>
            <a:r>
              <a:rPr lang="en-US" altLang="ja-JP" b="1" dirty="0"/>
              <a:t>underline the name of the presenting author (applicant)</a:t>
            </a:r>
            <a:r>
              <a:rPr lang="en-US" altLang="ja-JP" dirty="0"/>
              <a:t>. 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1A63E3-E4F4-A355-90D4-FBF177E00AF0}"/>
              </a:ext>
            </a:extLst>
          </p:cNvPr>
          <p:cNvSpPr txBox="1"/>
          <p:nvPr/>
        </p:nvSpPr>
        <p:spPr>
          <a:xfrm>
            <a:off x="642655" y="4539181"/>
            <a:ext cx="11850938" cy="2031325"/>
          </a:xfrm>
          <a:prstGeom prst="rect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ja-JP" b="1" dirty="0"/>
              <a:t>Only one page is accepted.</a:t>
            </a:r>
          </a:p>
          <a:p>
            <a:r>
              <a:rPr lang="en-US" altLang="ja-JP" dirty="0"/>
              <a:t>You may create your poster using any software of your choice, but please submit it in </a:t>
            </a:r>
            <a:r>
              <a:rPr lang="en-US" altLang="ja-JP" b="1" dirty="0"/>
              <a:t>PDF format</a:t>
            </a:r>
            <a:r>
              <a:rPr lang="en-US" altLang="ja-JP" dirty="0"/>
              <a:t>.</a:t>
            </a:r>
          </a:p>
          <a:p>
            <a:r>
              <a:rPr lang="en-US" altLang="ja-JP" dirty="0"/>
              <a:t>Do not include animations, videos, or audio in your slide.</a:t>
            </a:r>
          </a:p>
          <a:p>
            <a:r>
              <a:rPr lang="en-US" altLang="ja-JP" dirty="0"/>
              <a:t>Please </a:t>
            </a:r>
            <a:r>
              <a:rPr lang="en-US" altLang="ja-JP" b="1" dirty="0"/>
              <a:t>embed all fonts in the PDF</a:t>
            </a:r>
            <a:r>
              <a:rPr lang="en-US" altLang="ja-JP" dirty="0"/>
              <a:t> to avoid problems with character display.</a:t>
            </a:r>
          </a:p>
          <a:p>
            <a:r>
              <a:rPr lang="en-US" altLang="ja-JP" dirty="0"/>
              <a:t>Please name your file using the Poster ID followed by the presenting author’s last name (e.g., </a:t>
            </a:r>
            <a:r>
              <a:rPr lang="en-US" altLang="ja-JP" b="1" dirty="0"/>
              <a:t>P01_Smith</a:t>
            </a:r>
            <a:r>
              <a:rPr lang="en-US" altLang="ja-JP" dirty="0"/>
              <a:t>).</a:t>
            </a:r>
          </a:p>
          <a:p>
            <a:r>
              <a:rPr lang="en-US" altLang="ja-JP" dirty="0"/>
              <a:t>Please check the formatting and font display carefully before submission. </a:t>
            </a:r>
            <a:r>
              <a:rPr lang="en-US" altLang="ja-JP" b="1" dirty="0"/>
              <a:t>We will not be able to correct formatting or font issues after submission.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3347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20481</TotalTime>
  <Words>264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Akihiko Takagi</dc:creator>
  <cp:lastModifiedBy>Akihiko Takagi</cp:lastModifiedBy>
  <cp:revision>2</cp:revision>
  <cp:lastPrinted>2026-08-10T03:00:18Z</cp:lastPrinted>
  <dcterms:created xsi:type="dcterms:W3CDTF">2026-07-27T01:15:26Z</dcterms:created>
  <dcterms:modified xsi:type="dcterms:W3CDTF">2026-08-10T06:36:54Z</dcterms:modified>
</cp:coreProperties>
</file>